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82" r:id="rId3"/>
    <p:sldId id="281" r:id="rId4"/>
    <p:sldId id="283" r:id="rId5"/>
    <p:sldId id="256" r:id="rId6"/>
    <p:sldId id="257" r:id="rId7"/>
    <p:sldId id="258" r:id="rId8"/>
    <p:sldId id="259" r:id="rId9"/>
    <p:sldId id="287" r:id="rId10"/>
    <p:sldId id="289" r:id="rId11"/>
    <p:sldId id="288" r:id="rId12"/>
    <p:sldId id="260" r:id="rId13"/>
    <p:sldId id="261" r:id="rId14"/>
    <p:sldId id="262" r:id="rId15"/>
    <p:sldId id="263" r:id="rId16"/>
    <p:sldId id="264" r:id="rId17"/>
    <p:sldId id="276" r:id="rId18"/>
    <p:sldId id="265" r:id="rId19"/>
    <p:sldId id="284" r:id="rId20"/>
    <p:sldId id="266" r:id="rId21"/>
    <p:sldId id="267" r:id="rId22"/>
    <p:sldId id="268" r:id="rId23"/>
    <p:sldId id="269" r:id="rId24"/>
    <p:sldId id="290" r:id="rId25"/>
    <p:sldId id="270" r:id="rId26"/>
    <p:sldId id="271" r:id="rId27"/>
    <p:sldId id="272" r:id="rId28"/>
    <p:sldId id="291" r:id="rId29"/>
    <p:sldId id="285" r:id="rId30"/>
    <p:sldId id="292" r:id="rId31"/>
    <p:sldId id="273" r:id="rId32"/>
    <p:sldId id="274" r:id="rId33"/>
    <p:sldId id="275" r:id="rId34"/>
    <p:sldId id="277" r:id="rId35"/>
    <p:sldId id="278" r:id="rId36"/>
    <p:sldId id="279" r:id="rId37"/>
    <p:sldId id="280" r:id="rId38"/>
    <p:sldId id="286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5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4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8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9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2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4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0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2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4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3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F9F1-C166-43C0-A3DE-99FC777C10C5}" type="datetimeFigureOut">
              <a:rPr lang="it-IT" smtClean="0"/>
              <a:t>10/07/2023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4ABD5-EB39-466D-B97A-E53E8A86B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9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08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62" y="0"/>
            <a:ext cx="3880338" cy="3880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4534913" y="1113127"/>
            <a:ext cx="3770923" cy="51640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8056"/>
            <a:ext cx="4534913" cy="466994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8196" y="1113127"/>
            <a:ext cx="420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…</a:t>
            </a:r>
            <a:r>
              <a:rPr lang="it-IT" sz="2800" i="1" dirty="0" err="1" smtClean="0"/>
              <a:t>für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eure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wertvolle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Teilnahme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dankend</a:t>
            </a:r>
            <a:r>
              <a:rPr lang="it-IT" sz="2800" i="1" dirty="0" smtClean="0"/>
              <a:t>…</a:t>
            </a:r>
            <a:endParaRPr lang="it-IT" sz="2800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382016" y="-112488"/>
            <a:ext cx="4206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/>
              <a:t>…a ringraziamento per la vostra preziosa partecipazione…</a:t>
            </a:r>
            <a:endParaRPr lang="it-IT" sz="28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023857" y="4116123"/>
            <a:ext cx="420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…</a:t>
            </a:r>
            <a:r>
              <a:rPr lang="it-IT" sz="2800" i="1" dirty="0" err="1" smtClean="0"/>
              <a:t>köszönjük</a:t>
            </a:r>
            <a:r>
              <a:rPr lang="it-IT" sz="2800" i="1" dirty="0" smtClean="0"/>
              <a:t> </a:t>
            </a:r>
          </a:p>
          <a:p>
            <a:r>
              <a:rPr lang="it-IT" sz="2800" i="1" dirty="0" err="1" smtClean="0"/>
              <a:t>értékes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részételét</a:t>
            </a:r>
            <a:r>
              <a:rPr lang="it-IT" sz="2800" i="1" dirty="0" smtClean="0"/>
              <a:t>…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39454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98123" cy="36654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908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/>
          <a:stretch/>
        </p:blipFill>
        <p:spPr>
          <a:xfrm>
            <a:off x="0" y="460248"/>
            <a:ext cx="6135584" cy="426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18368"/>
          <a:stretch/>
        </p:blipFill>
        <p:spPr>
          <a:xfrm>
            <a:off x="7608125" y="234462"/>
            <a:ext cx="4583875" cy="4270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68" y="2990602"/>
            <a:ext cx="5801097" cy="38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08" y="0"/>
            <a:ext cx="4591792" cy="68876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00208" cy="506680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5953" y="5071806"/>
            <a:ext cx="64483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SPORT SENZA CONFINI:</a:t>
            </a:r>
          </a:p>
          <a:p>
            <a:pPr algn="ctr"/>
            <a:r>
              <a:rPr lang="it-IT" sz="2800" i="1" dirty="0" smtClean="0"/>
              <a:t>l’ Assessore allo sport</a:t>
            </a:r>
          </a:p>
          <a:p>
            <a:pPr algn="ctr"/>
            <a:r>
              <a:rPr lang="it-IT" sz="2800" i="1" dirty="0" smtClean="0"/>
              <a:t>Riccardo </a:t>
            </a:r>
            <a:r>
              <a:rPr lang="it-IT" sz="2800" i="1" dirty="0" err="1"/>
              <a:t>T</a:t>
            </a:r>
            <a:r>
              <a:rPr lang="it-IT" sz="2800" i="1" dirty="0" err="1" smtClean="0"/>
              <a:t>urchet</a:t>
            </a:r>
            <a:endParaRPr lang="it-IT" sz="2800" i="1" dirty="0" smtClean="0"/>
          </a:p>
          <a:p>
            <a:pPr algn="ctr"/>
            <a:r>
              <a:rPr lang="it-IT" sz="2800" i="1" dirty="0" smtClean="0"/>
              <a:t> saluta le delegazioni sportive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21640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2" y="2775528"/>
            <a:ext cx="6123708" cy="40824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292" cy="40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ll/>
      </p:transition>
    </mc:Choice>
    <mc:Fallback xmlns="">
      <p:transition spd="slow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79905" cy="41207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04" y="2838203"/>
            <a:ext cx="6030996" cy="401979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76704" y="634272"/>
            <a:ext cx="6018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LIBERTAS PORCIA </a:t>
            </a:r>
          </a:p>
          <a:p>
            <a:pPr algn="ctr"/>
            <a:r>
              <a:rPr lang="it-IT" sz="3200" dirty="0" smtClean="0"/>
              <a:t>Atlete della squadra di</a:t>
            </a:r>
          </a:p>
          <a:p>
            <a:pPr algn="ctr"/>
            <a:r>
              <a:rPr lang="it-IT" sz="3200" dirty="0" smtClean="0"/>
              <a:t> ginnastica coreografata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4814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51904" y="5657671"/>
            <a:ext cx="1019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</a:rPr>
              <a:t>PREMIAZIONE LIBERTAS PORCIA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</a:rPr>
              <a:t>Atlete ginnastica coreografata 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3" y="0"/>
            <a:ext cx="10287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10918" y="6295292"/>
            <a:ext cx="97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MAURMAIR MARKUS, CONSIGLIERE REGIONALE, PREMIA LE ATLETE LIBERTAS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4457" cy="45066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4" y="2354531"/>
            <a:ext cx="3004457" cy="45034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5" y="0"/>
            <a:ext cx="3111335" cy="466700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0261" y="4528503"/>
            <a:ext cx="2866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SIMONE POLESELLO, CONSIGLIERE REGIONALE, PREMIA</a:t>
            </a:r>
          </a:p>
          <a:p>
            <a:pPr algn="ctr"/>
            <a:r>
              <a:rPr lang="it-IT" dirty="0" smtClean="0"/>
              <a:t>ALESSANDRA MORETTI PATTINAGGIO CORSA </a:t>
            </a:r>
          </a:p>
          <a:p>
            <a:pPr algn="ctr"/>
            <a:r>
              <a:rPr lang="it-IT" dirty="0" smtClean="0"/>
              <a:t>(NEW ROLLER)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43755" y="852611"/>
            <a:ext cx="3434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VICESINDACO LORENA BLARASIN</a:t>
            </a:r>
          </a:p>
          <a:p>
            <a:pPr algn="ctr"/>
            <a:r>
              <a:rPr lang="it-IT" dirty="0" smtClean="0"/>
              <a:t> PREMIA</a:t>
            </a:r>
          </a:p>
          <a:p>
            <a:pPr algn="ctr"/>
            <a:r>
              <a:rPr lang="it-IT" dirty="0" smtClean="0"/>
              <a:t> ESTER REBELLATO </a:t>
            </a:r>
          </a:p>
          <a:p>
            <a:pPr algn="ctr"/>
            <a:r>
              <a:rPr lang="it-IT" dirty="0" smtClean="0"/>
              <a:t>PATTINAGGIO CORSA </a:t>
            </a:r>
          </a:p>
          <a:p>
            <a:pPr algn="ctr"/>
            <a:r>
              <a:rPr lang="it-IT" dirty="0" smtClean="0"/>
              <a:t>(NEW ROLLER)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214338" y="4667003"/>
            <a:ext cx="2872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ALBERTO BASSO, CONSIGLIERE COMUNALE, PREMIA </a:t>
            </a:r>
          </a:p>
          <a:p>
            <a:pPr algn="ctr"/>
            <a:r>
              <a:rPr lang="it-IT" dirty="0" smtClean="0"/>
              <a:t>FRANCESCO BERTOLO </a:t>
            </a:r>
          </a:p>
          <a:p>
            <a:pPr algn="ctr"/>
            <a:r>
              <a:rPr lang="it-IT" dirty="0"/>
              <a:t>(</a:t>
            </a:r>
            <a:r>
              <a:rPr lang="it-IT" dirty="0" smtClean="0"/>
              <a:t>NEW ROLLER)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669323" y="304800"/>
            <a:ext cx="466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PORCIA PREMIO ALLO SPORT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30189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37" y="882653"/>
            <a:ext cx="3983564" cy="59753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42787" y="3085496"/>
            <a:ext cx="402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MARTINA ZANETTI, CONSIGLIERE COMUNALE, </a:t>
            </a:r>
          </a:p>
          <a:p>
            <a:pPr algn="ctr"/>
            <a:r>
              <a:rPr lang="it-IT" sz="2400" dirty="0" smtClean="0"/>
              <a:t>PREMIA</a:t>
            </a:r>
          </a:p>
          <a:p>
            <a:pPr algn="ctr"/>
            <a:r>
              <a:rPr lang="it-IT" sz="2400" dirty="0" smtClean="0"/>
              <a:t> MARCO SANTAROSSA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970" cy="35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84"/>
            <a:ext cx="5111262" cy="68150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61" y="1699846"/>
            <a:ext cx="6877539" cy="515815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533292" y="293077"/>
            <a:ext cx="575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/>
              <a:t>anteprima</a:t>
            </a:r>
            <a:endParaRPr lang="it-IT" sz="3200" b="1" i="1" dirty="0"/>
          </a:p>
        </p:txBody>
      </p:sp>
    </p:spTree>
    <p:extLst>
      <p:ext uri="{BB962C8B-B14F-4D97-AF65-F5344CB8AC3E}">
        <p14:creationId xmlns:p14="http://schemas.microsoft.com/office/powerpoint/2010/main" val="40449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5" y="-2"/>
            <a:ext cx="3552862" cy="54626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13" y="-2"/>
            <a:ext cx="3582392" cy="53735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62" y="1508163"/>
            <a:ext cx="3566557" cy="534983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5636" y="5558255"/>
            <a:ext cx="3471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IL SINDACO, arch. MARCO SARTINI, PREMIA </a:t>
            </a:r>
          </a:p>
          <a:p>
            <a:pPr algn="ctr"/>
            <a:r>
              <a:rPr lang="it-IT" dirty="0" smtClean="0"/>
              <a:t>LEONARDO PRIZZON </a:t>
            </a:r>
          </a:p>
          <a:p>
            <a:pPr algn="ctr"/>
            <a:r>
              <a:rPr lang="it-IT" dirty="0" smtClean="0"/>
              <a:t>ASTROS PORCIA BASEBALL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251361" y="120265"/>
            <a:ext cx="3566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DORINO DE CRINIS,</a:t>
            </a:r>
          </a:p>
          <a:p>
            <a:pPr algn="ctr"/>
            <a:r>
              <a:rPr lang="it-IT" dirty="0" smtClean="0"/>
              <a:t>GIA’ ASSESSORE ALLO SPORT, PREMIA</a:t>
            </a:r>
          </a:p>
          <a:p>
            <a:pPr algn="ctr"/>
            <a:r>
              <a:rPr lang="it-IT" dirty="0" smtClean="0"/>
              <a:t>SILVANO BORTOLIN </a:t>
            </a:r>
          </a:p>
          <a:p>
            <a:pPr algn="ctr"/>
            <a:r>
              <a:rPr lang="it-IT" dirty="0" smtClean="0"/>
              <a:t>ASD MARCIATORI PURLILIESI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182099" y="5373589"/>
            <a:ext cx="4009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ASS. TURCHET RICCARDO </a:t>
            </a:r>
          </a:p>
          <a:p>
            <a:pPr algn="ctr"/>
            <a:r>
              <a:rPr lang="it-IT" dirty="0" smtClean="0"/>
              <a:t>RINGRAZIA </a:t>
            </a:r>
          </a:p>
          <a:p>
            <a:pPr algn="ctr"/>
            <a:r>
              <a:rPr lang="it-IT" dirty="0" smtClean="0"/>
              <a:t>PROF.SSA M. AMBROSIO DELEGATA CONI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243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" y="961901"/>
            <a:ext cx="12188436" cy="54151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121884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B0F0"/>
                </a:solidFill>
              </a:rPr>
              <a:t>SABATO 10 GIUGNO 2023 SPORT SENZA CONFINI – PALESTRA CORNACCHIA </a:t>
            </a:r>
          </a:p>
          <a:p>
            <a:pPr algn="ctr"/>
            <a:r>
              <a:rPr lang="it-IT" sz="2400" b="1" dirty="0" smtClean="0">
                <a:solidFill>
                  <a:srgbClr val="00B0F0"/>
                </a:solidFill>
              </a:rPr>
              <a:t>TORNEO DI PALLACANESTRO- PORCIA </a:t>
            </a:r>
            <a:r>
              <a:rPr lang="it-IT" sz="2400" b="1" dirty="0">
                <a:solidFill>
                  <a:srgbClr val="00B0F0"/>
                </a:solidFill>
              </a:rPr>
              <a:t>- SPITTAL </a:t>
            </a:r>
            <a:r>
              <a:rPr lang="it-IT" sz="2400" b="1" dirty="0" err="1">
                <a:solidFill>
                  <a:srgbClr val="00B0F0"/>
                </a:solidFill>
              </a:rPr>
              <a:t>a.d.</a:t>
            </a:r>
            <a:r>
              <a:rPr lang="it-IT" sz="2400" b="1" dirty="0">
                <a:solidFill>
                  <a:srgbClr val="00B0F0"/>
                </a:solidFill>
              </a:rPr>
              <a:t> DRAU - BERETTYÓÚJFALU</a:t>
            </a:r>
          </a:p>
          <a:p>
            <a:pPr algn="ctr"/>
            <a:endParaRPr lang="it-IT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/>
          <a:stretch/>
        </p:blipFill>
        <p:spPr>
          <a:xfrm>
            <a:off x="6115038" y="819399"/>
            <a:ext cx="6076962" cy="26359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6"/>
          <a:stretch/>
        </p:blipFill>
        <p:spPr>
          <a:xfrm>
            <a:off x="44315" y="819398"/>
            <a:ext cx="5940074" cy="26359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8"/>
          <a:stretch/>
        </p:blipFill>
        <p:spPr>
          <a:xfrm>
            <a:off x="3014352" y="4013860"/>
            <a:ext cx="6723413" cy="28441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519553" y="260904"/>
            <a:ext cx="484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PORCIA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91785" y="355484"/>
            <a:ext cx="484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BERETTYÓÚJFALU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953491" y="3568003"/>
            <a:ext cx="484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SPITTAL A.D. DRAU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932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/>
          <a:stretch/>
        </p:blipFill>
        <p:spPr>
          <a:xfrm>
            <a:off x="6151824" y="3048000"/>
            <a:ext cx="6040176" cy="381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6083"/>
          <a:stretch/>
        </p:blipFill>
        <p:spPr>
          <a:xfrm>
            <a:off x="-1" y="-1"/>
            <a:ext cx="5926431" cy="39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7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184" cy="39741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5417"/>
          <a:stretch/>
        </p:blipFill>
        <p:spPr>
          <a:xfrm>
            <a:off x="6018325" y="2895600"/>
            <a:ext cx="61736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42" y="3699163"/>
            <a:ext cx="4810558" cy="32063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7" y="0"/>
            <a:ext cx="5182290" cy="34557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6" y="0"/>
            <a:ext cx="4613564" cy="30757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66"/>
            <a:ext cx="4613564" cy="30757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/>
          <a:stretch/>
        </p:blipFill>
        <p:spPr>
          <a:xfrm>
            <a:off x="4500749" y="1395760"/>
            <a:ext cx="3160815" cy="44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5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53" y="0"/>
            <a:ext cx="2782947" cy="41740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11" y="0"/>
            <a:ext cx="2660339" cy="39901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8821" cy="38828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74" y="2776486"/>
            <a:ext cx="2719888" cy="408151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22" y="2730149"/>
            <a:ext cx="2752156" cy="41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891"/>
            <a:ext cx="3540369" cy="53111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138" y="1705707"/>
            <a:ext cx="3434862" cy="515229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2"/>
          <a:stretch/>
        </p:blipFill>
        <p:spPr>
          <a:xfrm rot="16200000">
            <a:off x="3807791" y="592526"/>
            <a:ext cx="4923693" cy="37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" y="2117499"/>
            <a:ext cx="3160670" cy="47405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6" y="2170835"/>
            <a:ext cx="3124225" cy="46871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 b="10335"/>
          <a:stretch/>
        </p:blipFill>
        <p:spPr>
          <a:xfrm>
            <a:off x="4067845" y="0"/>
            <a:ext cx="4128545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2846" y="935893"/>
            <a:ext cx="5122985" cy="34153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82462" cy="4921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82" y="3487616"/>
            <a:ext cx="5055576" cy="33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9" y="2403231"/>
            <a:ext cx="5939691" cy="44547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0369" cy="456027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7354" y="644769"/>
            <a:ext cx="504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Porcia e le </a:t>
            </a:r>
            <a:r>
              <a:rPr lang="it-IT" sz="2800" i="1" dirty="0" err="1" smtClean="0"/>
              <a:t>citta’</a:t>
            </a:r>
            <a:r>
              <a:rPr lang="it-IT" sz="2800" i="1" dirty="0" smtClean="0"/>
              <a:t> gemellate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32592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1" y="0"/>
            <a:ext cx="1028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5336" cy="32182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18" y="3335000"/>
            <a:ext cx="5355045" cy="3523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0"/>
            <a:ext cx="4959928" cy="330661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5507" y="3859936"/>
            <a:ext cx="3153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/>
              <a:t>Delegazioni </a:t>
            </a:r>
          </a:p>
          <a:p>
            <a:pPr algn="ctr"/>
            <a:r>
              <a:rPr lang="it-IT" sz="2400" i="1" dirty="0" smtClean="0"/>
              <a:t>delle città gemellate</a:t>
            </a:r>
          </a:p>
          <a:p>
            <a:pPr algn="ctr"/>
            <a:r>
              <a:rPr lang="it-IT" sz="2400" i="1" dirty="0" smtClean="0"/>
              <a:t> in visita guidata </a:t>
            </a:r>
          </a:p>
          <a:p>
            <a:pPr algn="ctr"/>
            <a:r>
              <a:rPr lang="it-IT" sz="2400" i="1" dirty="0" smtClean="0"/>
              <a:t>nel centro storico </a:t>
            </a:r>
          </a:p>
          <a:p>
            <a:pPr algn="ctr"/>
            <a:r>
              <a:rPr lang="it-IT" sz="2400" i="1" dirty="0" smtClean="0"/>
              <a:t>con </a:t>
            </a:r>
          </a:p>
          <a:p>
            <a:pPr algn="ctr"/>
            <a:r>
              <a:rPr lang="it-IT" sz="2400" i="1" dirty="0" smtClean="0"/>
              <a:t>dott.ssa </a:t>
            </a:r>
            <a:r>
              <a:rPr lang="it-IT" sz="2400" i="1" dirty="0"/>
              <a:t>S</a:t>
            </a:r>
            <a:r>
              <a:rPr lang="it-IT" sz="2400" i="1" dirty="0" smtClean="0"/>
              <a:t>ara </a:t>
            </a:r>
            <a:r>
              <a:rPr lang="it-IT" sz="2400" i="1" dirty="0" err="1"/>
              <a:t>B</a:t>
            </a:r>
            <a:r>
              <a:rPr lang="it-IT" sz="2400" i="1" dirty="0" err="1" smtClean="0"/>
              <a:t>ellomo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27382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22" y="0"/>
            <a:ext cx="3409978" cy="51149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7595" cy="52013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5" y="3685969"/>
            <a:ext cx="4758047" cy="31720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30694" y="1873865"/>
            <a:ext cx="3788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/>
              <a:t>PIACEVOLE PAUSA FINALE  un fresco aperitivo </a:t>
            </a:r>
          </a:p>
          <a:p>
            <a:pPr algn="ctr"/>
            <a:r>
              <a:rPr lang="it-IT" sz="2400" i="1" dirty="0" smtClean="0"/>
              <a:t>in una calda mattinata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1676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6" y="-1"/>
            <a:ext cx="6001493" cy="40009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1493" cy="40009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3408218"/>
            <a:ext cx="5219205" cy="34794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45236" y="4215740"/>
            <a:ext cx="2885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TORNEO CALCIO PRESSO </a:t>
            </a:r>
          </a:p>
          <a:p>
            <a:pPr algn="ctr"/>
            <a:r>
              <a:rPr lang="it-IT" sz="2400" dirty="0" smtClean="0"/>
              <a:t>SPORTING PORCIA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687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84" y="3080327"/>
            <a:ext cx="5666509" cy="37776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34" y="0"/>
            <a:ext cx="5165766" cy="34438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5766" cy="344384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5476" y="4325815"/>
            <a:ext cx="2473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TORNEO PALLAVOLO </a:t>
            </a:r>
            <a:r>
              <a:rPr lang="it-IT" sz="2400" dirty="0"/>
              <a:t>BERETTYÓÚJFALU </a:t>
            </a:r>
            <a:r>
              <a:rPr lang="it-IT" sz="2400" dirty="0" smtClean="0"/>
              <a:t>PORCIA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493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9571"/>
          <a:stretch/>
        </p:blipFill>
        <p:spPr>
          <a:xfrm>
            <a:off x="-33454" y="2030682"/>
            <a:ext cx="4605454" cy="3247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560" r="220" b="4450"/>
          <a:stretch/>
        </p:blipFill>
        <p:spPr>
          <a:xfrm>
            <a:off x="6788727" y="1827316"/>
            <a:ext cx="5403273" cy="32775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b="18084"/>
          <a:stretch/>
        </p:blipFill>
        <p:spPr>
          <a:xfrm>
            <a:off x="3217984" y="3915889"/>
            <a:ext cx="4926890" cy="29421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3421" b="17180"/>
          <a:stretch/>
        </p:blipFill>
        <p:spPr>
          <a:xfrm>
            <a:off x="3376246" y="11477"/>
            <a:ext cx="4860663" cy="28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heel spokes="1"/>
      </p:transition>
    </mc:Choice>
    <mc:Fallback xmlns="">
      <p:transition spd="slow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56" y="2815992"/>
            <a:ext cx="5954244" cy="41240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7756" cy="41734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28878" y="111560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smtClean="0"/>
              <a:t>IL DOLCE DELLA FESTA</a:t>
            </a:r>
            <a:endParaRPr lang="it-IT" sz="3200" i="1" dirty="0"/>
          </a:p>
        </p:txBody>
      </p:sp>
    </p:spTree>
    <p:extLst>
      <p:ext uri="{BB962C8B-B14F-4D97-AF65-F5344CB8AC3E}">
        <p14:creationId xmlns:p14="http://schemas.microsoft.com/office/powerpoint/2010/main" val="18786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7" y="2549769"/>
            <a:ext cx="5744308" cy="430823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507"/>
            <a:ext cx="5955324" cy="446649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6" r="31667"/>
          <a:stretch/>
        </p:blipFill>
        <p:spPr>
          <a:xfrm>
            <a:off x="2831124" y="-351693"/>
            <a:ext cx="6248400" cy="3540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6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8491" y="468922"/>
            <a:ext cx="1003495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SI RINGRAZIANO:</a:t>
            </a:r>
          </a:p>
          <a:p>
            <a:r>
              <a:rPr lang="it-IT" sz="2800" dirty="0" smtClean="0"/>
              <a:t>PER L’ALLESTIMENTO: Proloco </a:t>
            </a:r>
            <a:r>
              <a:rPr lang="it-IT" sz="2800" dirty="0" err="1" smtClean="0"/>
              <a:t>Proporcia</a:t>
            </a:r>
            <a:endParaRPr lang="it-IT" sz="2800" dirty="0"/>
          </a:p>
          <a:p>
            <a:r>
              <a:rPr lang="it-IT" sz="2800" dirty="0" smtClean="0"/>
              <a:t>PER LA RISTORAZIONE: Parrocchia S. Giorgio m. 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                                    Associazione Lago </a:t>
            </a:r>
            <a:r>
              <a:rPr lang="it-IT" sz="2800" dirty="0" err="1" smtClean="0"/>
              <a:t>Burida</a:t>
            </a:r>
            <a:endParaRPr lang="it-IT" sz="2800" dirty="0" smtClean="0"/>
          </a:p>
          <a:p>
            <a:r>
              <a:rPr lang="it-IT" sz="2800" dirty="0"/>
              <a:t> </a:t>
            </a:r>
            <a:r>
              <a:rPr lang="it-IT" sz="2800" dirty="0" smtClean="0"/>
              <a:t>                                         Parrocchia S. Antonio</a:t>
            </a:r>
          </a:p>
          <a:p>
            <a:r>
              <a:rPr lang="it-IT" sz="2800" dirty="0" smtClean="0"/>
              <a:t>PER DISPONIBILITA’ DEI CAMPI DA GIOCO: Polisportiva S. Giorgio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                                                                      </a:t>
            </a:r>
            <a:r>
              <a:rPr lang="it-IT" sz="2800" dirty="0" err="1" smtClean="0"/>
              <a:t>Sporting</a:t>
            </a:r>
            <a:r>
              <a:rPr lang="it-IT" sz="2800" dirty="0" smtClean="0"/>
              <a:t> Porcia</a:t>
            </a:r>
          </a:p>
          <a:p>
            <a:endParaRPr lang="it-IT" sz="2800" dirty="0" smtClean="0"/>
          </a:p>
          <a:p>
            <a:r>
              <a:rPr lang="it-IT" sz="2800" dirty="0" smtClean="0"/>
              <a:t>PER LA FOTOGRAFIA: Gino Basso e Zeno Rigato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                                (Circolo fotografico La Finestra – PORCIA)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                                Ferdinando </a:t>
            </a:r>
            <a:r>
              <a:rPr lang="it-IT" sz="2800" dirty="0" err="1" smtClean="0"/>
              <a:t>Pizzinato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ELABORAZIONE POWERPOINT: Proloco </a:t>
            </a:r>
            <a:r>
              <a:rPr lang="it-IT" sz="2800" dirty="0" err="1" smtClean="0"/>
              <a:t>Proporcia</a:t>
            </a:r>
            <a:endParaRPr lang="it-IT" sz="2800" dirty="0"/>
          </a:p>
          <a:p>
            <a:r>
              <a:rPr lang="it-IT" sz="2800" dirty="0" smtClean="0"/>
              <a:t>                                                        ing. Stefano </a:t>
            </a:r>
            <a:r>
              <a:rPr lang="it-IT" sz="2800" dirty="0" err="1" smtClean="0"/>
              <a:t>Bellomo</a:t>
            </a: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679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58554" y="937846"/>
            <a:ext cx="334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… quasi tutto pronto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908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3" y="0"/>
            <a:ext cx="10307782" cy="68718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85060" y="5355771"/>
            <a:ext cx="8110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>9-10 GIUGNO 2023 – FESTA DELLO SPORT –SPORT SENZA CONFINI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0"/>
          <a:stretch/>
        </p:blipFill>
        <p:spPr>
          <a:xfrm>
            <a:off x="1900053" y="0"/>
            <a:ext cx="8241476" cy="68876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23804" y="2731324"/>
            <a:ext cx="819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PORCIA - SPITTAL </a:t>
            </a:r>
            <a:r>
              <a:rPr lang="it-IT" sz="2800" dirty="0" err="1" smtClean="0">
                <a:solidFill>
                  <a:schemeClr val="bg1"/>
                </a:solidFill>
              </a:rPr>
              <a:t>a.d.</a:t>
            </a:r>
            <a:r>
              <a:rPr lang="it-IT" sz="2800" dirty="0" smtClean="0">
                <a:solidFill>
                  <a:schemeClr val="bg1"/>
                </a:solidFill>
              </a:rPr>
              <a:t> DRAU - BERETTYÓÚJFALU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/>
          <a:stretch/>
        </p:blipFill>
        <p:spPr>
          <a:xfrm>
            <a:off x="0" y="0"/>
            <a:ext cx="6037612" cy="47107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/>
          <a:stretch/>
        </p:blipFill>
        <p:spPr>
          <a:xfrm>
            <a:off x="6037611" y="0"/>
            <a:ext cx="6154389" cy="37339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/>
          <a:stretch/>
        </p:blipFill>
        <p:spPr>
          <a:xfrm>
            <a:off x="6037612" y="3598223"/>
            <a:ext cx="6154388" cy="32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4267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081"/>
          <a:stretch/>
        </p:blipFill>
        <p:spPr>
          <a:xfrm>
            <a:off x="6400800" y="2590800"/>
            <a:ext cx="5755574" cy="4267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4962"/>
          <a:stretch/>
        </p:blipFill>
        <p:spPr>
          <a:xfrm>
            <a:off x="1" y="2909455"/>
            <a:ext cx="3638994" cy="3749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asellaDiTesto 6"/>
          <p:cNvSpPr txBox="1"/>
          <p:nvPr/>
        </p:nvSpPr>
        <p:spPr>
          <a:xfrm>
            <a:off x="6436426" y="231799"/>
            <a:ext cx="5755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arch. MARCO SARTINI, sindaco di Porcia – sig. BONACZ JANOZ vicensindaco di  </a:t>
            </a:r>
            <a:r>
              <a:rPr lang="it-IT" sz="2800" dirty="0" err="1" smtClean="0"/>
              <a:t>Berettyóújfalu</a:t>
            </a:r>
            <a:r>
              <a:rPr lang="it-IT" sz="2800" dirty="0" smtClean="0"/>
              <a:t> – sig. GRADNITZER LUKAS assessore di </a:t>
            </a:r>
            <a:r>
              <a:rPr lang="it-IT" sz="2800" dirty="0" err="1" smtClean="0"/>
              <a:t>Spittal</a:t>
            </a:r>
            <a:r>
              <a:rPr lang="it-IT" sz="2800" dirty="0" smtClean="0"/>
              <a:t> al gemellaggio</a:t>
            </a:r>
          </a:p>
          <a:p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10041" y="4608492"/>
            <a:ext cx="260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 salutano       </a:t>
            </a:r>
          </a:p>
          <a:p>
            <a:pPr algn="ctr"/>
            <a:r>
              <a:rPr lang="it-IT" sz="2800" dirty="0" smtClean="0"/>
              <a:t>le delegazioni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923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4" y="2731477"/>
            <a:ext cx="6189786" cy="41265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2215" cy="40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357</Words>
  <Application>Microsoft Office PowerPoint</Application>
  <PresentationFormat>Widescreen</PresentationFormat>
  <Paragraphs>78</Paragraphs>
  <Slides>38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ProlocoPorcia</dc:creator>
  <cp:lastModifiedBy>ProlocoPorcia</cp:lastModifiedBy>
  <cp:revision>131</cp:revision>
  <dcterms:created xsi:type="dcterms:W3CDTF">2023-07-03T08:51:03Z</dcterms:created>
  <dcterms:modified xsi:type="dcterms:W3CDTF">2023-07-10T15:05:39Z</dcterms:modified>
</cp:coreProperties>
</file>